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504" r:id="rId3"/>
    <p:sldId id="488" r:id="rId4"/>
    <p:sldId id="482" r:id="rId5"/>
    <p:sldId id="483" r:id="rId6"/>
    <p:sldId id="484" r:id="rId7"/>
    <p:sldId id="485" r:id="rId8"/>
    <p:sldId id="486" r:id="rId9"/>
    <p:sldId id="487" r:id="rId10"/>
    <p:sldId id="419" r:id="rId11"/>
    <p:sldId id="422" r:id="rId12"/>
    <p:sldId id="424" r:id="rId13"/>
    <p:sldId id="428" r:id="rId14"/>
    <p:sldId id="426" r:id="rId15"/>
    <p:sldId id="427" r:id="rId16"/>
    <p:sldId id="429" r:id="rId17"/>
    <p:sldId id="432" r:id="rId18"/>
    <p:sldId id="430" r:id="rId19"/>
    <p:sldId id="436" r:id="rId20"/>
    <p:sldId id="435" r:id="rId21"/>
    <p:sldId id="440" r:id="rId22"/>
    <p:sldId id="442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01" r:id="rId31"/>
    <p:sldId id="503" r:id="rId32"/>
    <p:sldId id="505" r:id="rId33"/>
    <p:sldId id="506" r:id="rId34"/>
    <p:sldId id="507" r:id="rId35"/>
    <p:sldId id="508" r:id="rId36"/>
    <p:sldId id="509" r:id="rId37"/>
    <p:sldId id="510" r:id="rId38"/>
    <p:sldId id="478" r:id="rId39"/>
    <p:sldId id="463" r:id="rId40"/>
    <p:sldId id="464" r:id="rId41"/>
    <p:sldId id="489" r:id="rId42"/>
    <p:sldId id="490" r:id="rId43"/>
    <p:sldId id="491" r:id="rId44"/>
    <p:sldId id="492" r:id="rId45"/>
    <p:sldId id="493" r:id="rId46"/>
  </p:sldIdLst>
  <p:sldSz cx="12192000" cy="6858000"/>
  <p:notesSz cx="6858000" cy="9144000"/>
  <p:embeddedFontLst>
    <p:embeddedFont>
      <p:font typeface="맑은 고딕" panose="020B0503020000020004" pitchFamily="50" charset="-127"/>
      <p:regular r:id="rId47"/>
      <p:bold r:id="rId48"/>
    </p:embeddedFont>
    <p:embeddedFont>
      <p:font typeface="나눔고딕" panose="020B0600000101010101" charset="-127"/>
      <p:regular r:id="rId49"/>
      <p:bold r:id="rId50"/>
    </p:embeddedFont>
    <p:embeddedFont>
      <p:font typeface="나눔고딕 ExtraBold" panose="020B0600000101010101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6A0C5124-7012-4348-BDF5-1B77B2FEEE3F}">
          <p14:sldIdLst>
            <p14:sldId id="256"/>
          </p14:sldIdLst>
        </p14:section>
        <p14:section name="공통" id="{C9542993-DFCC-4C90-925E-CEC966EDD0BB}">
          <p14:sldIdLst>
            <p14:sldId id="504"/>
            <p14:sldId id="488"/>
            <p14:sldId id="482"/>
            <p14:sldId id="483"/>
            <p14:sldId id="484"/>
            <p14:sldId id="485"/>
            <p14:sldId id="486"/>
            <p14:sldId id="487"/>
            <p14:sldId id="419"/>
            <p14:sldId id="422"/>
            <p14:sldId id="424"/>
            <p14:sldId id="428"/>
            <p14:sldId id="426"/>
            <p14:sldId id="427"/>
            <p14:sldId id="429"/>
            <p14:sldId id="432"/>
            <p14:sldId id="430"/>
            <p14:sldId id="436"/>
            <p14:sldId id="435"/>
            <p14:sldId id="440"/>
            <p14:sldId id="442"/>
          </p14:sldIdLst>
        </p14:section>
        <p14:section name="USER" id="{DD9EEA9F-92B8-4BDC-8C39-74F657CD171E}">
          <p14:sldIdLst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3"/>
            <p14:sldId id="505"/>
            <p14:sldId id="506"/>
            <p14:sldId id="507"/>
            <p14:sldId id="508"/>
            <p14:sldId id="509"/>
            <p14:sldId id="510"/>
          </p14:sldIdLst>
        </p14:section>
        <p14:section name="ADMIN" id="{07D5FD82-4505-448C-A418-9E997F352AE2}">
          <p14:sldIdLst>
            <p14:sldId id="478"/>
            <p14:sldId id="463"/>
            <p14:sldId id="464"/>
            <p14:sldId id="489"/>
            <p14:sldId id="490"/>
            <p14:sldId id="491"/>
            <p14:sldId id="492"/>
            <p14:sldId id="4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19FF-04F6-4FA6-AAFF-5DA830563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EF385-A27C-40A6-93F0-091814C6F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91F8E-DF5A-45AF-A4C6-D53F7788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5917EA-671B-421C-95D1-5AF4A36718EF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2DBA7-17ED-4E4C-BAF5-7A0D09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B525-20C3-46FD-B434-0ABF0D0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4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6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73450647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4685472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221672" y="623814"/>
            <a:ext cx="9118800" cy="5961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4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645F5B-8FB1-4D80-96D8-43F2CEAA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3C8AA-32A0-44A1-BF03-2447D42B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5531-CACE-473C-8713-2B3AD56D8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917EA-671B-421C-95D1-5AF4A36718EF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92D98-2670-4CEB-929E-C05E015E6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60527-A90A-409E-8108-E4C0322C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9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5B5D5-7300-4780-8412-6214921F35CB}"/>
              </a:ext>
            </a:extLst>
          </p:cNvPr>
          <p:cNvSpPr txBox="1"/>
          <p:nvPr/>
        </p:nvSpPr>
        <p:spPr>
          <a:xfrm>
            <a:off x="4161802" y="2233183"/>
            <a:ext cx="361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See&amp;Speech</a:t>
            </a:r>
            <a:endParaRPr lang="ko-KR" altLang="en-US" sz="3600" i="1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B1A91-1143-4C26-B7A5-9680EE17C5C9}"/>
              </a:ext>
            </a:extLst>
          </p:cNvPr>
          <p:cNvSpPr txBox="1"/>
          <p:nvPr/>
        </p:nvSpPr>
        <p:spPr>
          <a:xfrm>
            <a:off x="5051596" y="5525075"/>
            <a:ext cx="2045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2020110001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강현규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08A3A-4E59-4EE1-A567-C4A3D9341CB2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3E65E4-37BC-4C3D-8CB9-F1562C79E610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7BB974-A522-42C4-8804-38A6366BFBDA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A6DA2F-FF4B-4AAF-B155-E4D5D2A172F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6942F-8ED1-4253-B2A5-E2A3688CD47A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34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7DE116-7377-4815-A596-B5F5A20D17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JOIN_FORM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B7F69-D136-4CAB-AA7F-FA744B6821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257665-94E7-40A7-A980-8979E7DC9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A8C985-3E7F-4F9C-8D98-DEB87CC8F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JOIN_001</a:t>
            </a:r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B2E2105-BA13-4C52-9B96-A1ADD00A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34" y="624848"/>
            <a:ext cx="3576960" cy="5961600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AD735156-6ACE-4619-8520-C485412C15B9}"/>
              </a:ext>
            </a:extLst>
          </p:cNvPr>
          <p:cNvSpPr/>
          <p:nvPr/>
        </p:nvSpPr>
        <p:spPr>
          <a:xfrm>
            <a:off x="4784714" y="189644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6A8BB5B-4B3C-4EE5-9630-22820E3EE10A}"/>
              </a:ext>
            </a:extLst>
          </p:cNvPr>
          <p:cNvSpPr/>
          <p:nvPr/>
        </p:nvSpPr>
        <p:spPr>
          <a:xfrm>
            <a:off x="4809292" y="3473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3CBECC1-71F2-4970-B5FE-85E802631953}"/>
              </a:ext>
            </a:extLst>
          </p:cNvPr>
          <p:cNvSpPr/>
          <p:nvPr/>
        </p:nvSpPr>
        <p:spPr>
          <a:xfrm>
            <a:off x="5938189" y="591304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DEA75F3-F420-42A1-AE1B-962D299DCA4D}"/>
              </a:ext>
            </a:extLst>
          </p:cNvPr>
          <p:cNvSpPr/>
          <p:nvPr/>
        </p:nvSpPr>
        <p:spPr>
          <a:xfrm>
            <a:off x="4186061" y="591304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2D50427-558B-4EAA-A91F-1404A2BDFE38}"/>
              </a:ext>
            </a:extLst>
          </p:cNvPr>
          <p:cNvSpPr/>
          <p:nvPr/>
        </p:nvSpPr>
        <p:spPr>
          <a:xfrm>
            <a:off x="4784713" y="267836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1603B0-2E40-45C1-B570-9E486045B2EC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3110D2-A296-46D5-8BAE-D6F1683896DB}"/>
              </a:ext>
            </a:extLst>
          </p:cNvPr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 불일치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21B8E6-C9EC-4D8C-B3C1-9AFAF4087B9C}"/>
              </a:ext>
            </a:extLst>
          </p:cNvPr>
          <p:cNvSpPr txBox="1"/>
          <p:nvPr/>
        </p:nvSpPr>
        <p:spPr>
          <a:xfrm>
            <a:off x="9525000" y="161944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83880AC-9076-4F65-98EB-738BF6F0A514}"/>
              </a:ext>
            </a:extLst>
          </p:cNvPr>
          <p:cNvSpPr txBox="1"/>
          <p:nvPr/>
        </p:nvSpPr>
        <p:spPr>
          <a:xfrm>
            <a:off x="9525000" y="20823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47B20D-F56D-4AB7-87BA-E92E36D4E7DD}"/>
              </a:ext>
            </a:extLst>
          </p:cNvPr>
          <p:cNvSpPr txBox="1"/>
          <p:nvPr/>
        </p:nvSpPr>
        <p:spPr>
          <a:xfrm>
            <a:off x="9819014" y="1994613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JOIN_005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암호와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JOIN_008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0D2506D-C508-4A48-B95E-D0060139319A}"/>
              </a:ext>
            </a:extLst>
          </p:cNvPr>
          <p:cNvSpPr txBox="1"/>
          <p:nvPr/>
        </p:nvSpPr>
        <p:spPr>
          <a:xfrm>
            <a:off x="9525000" y="2545258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69816D-671E-4DC7-B96E-B055BE25F55F}"/>
              </a:ext>
            </a:extLst>
          </p:cNvPr>
          <p:cNvSpPr txBox="1"/>
          <p:nvPr/>
        </p:nvSpPr>
        <p:spPr>
          <a:xfrm>
            <a:off x="9819014" y="2457520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중복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성공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JOIN_009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36B534-AC5F-40D3-8F78-55F8DADCC597}"/>
              </a:ext>
            </a:extLst>
          </p:cNvPr>
          <p:cNvSpPr txBox="1"/>
          <p:nvPr/>
        </p:nvSpPr>
        <p:spPr>
          <a:xfrm>
            <a:off x="9525000" y="300874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22C19E-0728-4817-97C9-EB8F720D3566}"/>
              </a:ext>
            </a:extLst>
          </p:cNvPr>
          <p:cNvSpPr txBox="1"/>
          <p:nvPr/>
        </p:nvSpPr>
        <p:spPr>
          <a:xfrm>
            <a:off x="9819014" y="292100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LOGIN_001</a:t>
            </a:r>
            <a:r>
              <a:rPr lang="ko-KR" altLang="en-US" sz="800" dirty="0" smtClean="0"/>
              <a:t>로 이동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F9DD2A4-CEDE-41E0-A1DD-7AAE9D837FD7}"/>
              </a:ext>
            </a:extLst>
          </p:cNvPr>
          <p:cNvSpPr txBox="1"/>
          <p:nvPr/>
        </p:nvSpPr>
        <p:spPr>
          <a:xfrm>
            <a:off x="9819014" y="1531129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JOIN_004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 불일치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 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JOIN_006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5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C4E778-2D1F-4771-A2E7-9E14B1492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2CAEB-6FE4-456B-B0A0-A8013D6CCE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0E07D8-AC26-4192-8016-E004F465E5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03127F-E397-41A9-BC96-2EC5061723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JOIN_002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7FE693-32BB-41E8-AB7C-EC7024E1C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41" y="623813"/>
            <a:ext cx="3572692" cy="59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5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E43198-851E-48AD-BED7-AD75350B2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5241BF-6A99-4FB9-9193-5C9FA86BDC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D23D6-CC8A-4C6D-BDFD-E83BB41E86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E85F68-296F-4622-880F-93AB5EC11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8FEB5B-AC25-4F2F-B07C-E41E23D7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8F18F39-CA3E-4778-9F85-8839D3F0B763}"/>
              </a:ext>
            </a:extLst>
          </p:cNvPr>
          <p:cNvSpPr/>
          <p:nvPr/>
        </p:nvSpPr>
        <p:spPr>
          <a:xfrm>
            <a:off x="3442584" y="38447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D847C-11C4-4E5F-B1F9-69490FE8FF46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34055-D371-4CFF-8CDE-881C6FC3094F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82227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496577-B66D-47E1-B840-34A7B33B4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B5434-C8BA-4357-83F4-CC4876DE4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3C858C-0307-4A3D-B916-6C6689E157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338235-2746-4AE5-9881-9B25A2A0A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5CCFE4-C044-4D93-8D83-4AD7C7DFC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19" y="623814"/>
            <a:ext cx="3577106" cy="59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9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74A8D4-D25A-4752-8E4C-78CED8D6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784C19-7FD0-4D2D-88AF-FFCC9A8CF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86B8CC-E865-460D-94F5-4CCDC10C7D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7CA4F2-6410-4844-A629-81B8DE76B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A640C-EDE7-4BA5-8E83-A0B196FA1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27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A19F4A-7972-4E17-B71C-0D567F1E0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JOIN_TRUE_1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504F28-FC23-4AFF-A6C1-C996B55703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3AF1D9-BB47-4BFE-9230-0C28B0AADB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3E647A-C88C-4E70-AFB9-4B106B8B2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JOIN_006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844331-D72E-4185-A4CE-6A3DB16F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9" cy="59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3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4E0D01-6557-4E86-973B-2C09B24B8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EF5DC-4E9E-443E-A15F-5EA7EF2CB8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C2084F-04E1-4909-B4A0-251EA6B473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D16544-38B0-46A2-90E1-A159EEF3A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JOIN_007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F334D8-9193-4D68-8CE3-12A679F9E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85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5CB03A-C151-4E9C-AEFC-513CB0707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JOIN_FALSE_6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2002B-68A1-4D70-ADB7-93F9AF9C5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C01AF-428D-4713-80ED-48ADA0E84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DB2461-A59B-41F9-ADB6-4AD18149A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D706F9-D2D4-4573-B1E2-A03DB8A14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51" y="619112"/>
            <a:ext cx="3574138" cy="595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7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76109A-D81B-4777-A2A4-0F8F6F62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JOIN_TRUE_2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25FFD-5E3C-4B74-BEDC-AAB3827F99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FDFCA-E77E-4857-98E0-0E7DC9AA56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692C2E-4BCB-4A89-97CD-77BF6128D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JOIN_009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AF0476-FA49-4BCE-9A3F-B2C6885B3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D3FCB7B-84F9-488F-A1FF-1FB6ABADE677}"/>
              </a:ext>
            </a:extLst>
          </p:cNvPr>
          <p:cNvSpPr/>
          <p:nvPr/>
        </p:nvSpPr>
        <p:spPr>
          <a:xfrm>
            <a:off x="3442584" y="38447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451CE-E88E-46B2-BCE1-4B45EBC97BCB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49D85-635B-4017-89C0-4ADC393B9BCD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JOIN_001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79896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7284C4-E29F-4B47-B9C8-1858C76D9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56ACB-C6D8-4850-8442-77E7FE971F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PW</a:t>
            </a:r>
            <a:r>
              <a:rPr lang="ko-KR" altLang="en-US" dirty="0"/>
              <a:t>재발급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9462B2-AAA6-4634-84AD-C6FA0083E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5B23BF-22B5-47AF-8E5C-C3E04339D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REPW_001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67ECB2-A782-4F24-A1CA-AC49803A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29671B-5628-4EC4-ABF1-385A2D1F26A5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42FA3B0-BF9C-4562-AFB7-A366C898DF89}"/>
              </a:ext>
            </a:extLst>
          </p:cNvPr>
          <p:cNvSpPr/>
          <p:nvPr/>
        </p:nvSpPr>
        <p:spPr>
          <a:xfrm>
            <a:off x="4781072" y="256433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C8E017-3F88-4842-BF55-A1A93A07ECA8}"/>
              </a:ext>
            </a:extLst>
          </p:cNvPr>
          <p:cNvSpPr/>
          <p:nvPr/>
        </p:nvSpPr>
        <p:spPr>
          <a:xfrm>
            <a:off x="5826646" y="353094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1741B9-9B08-429A-93D0-BDECC55919C0}"/>
              </a:ext>
            </a:extLst>
          </p:cNvPr>
          <p:cNvSpPr txBox="1"/>
          <p:nvPr/>
        </p:nvSpPr>
        <p:spPr>
          <a:xfrm>
            <a:off x="9525000" y="1611353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84412A-2621-4BB6-A407-56800308B7A6}"/>
              </a:ext>
            </a:extLst>
          </p:cNvPr>
          <p:cNvSpPr txBox="1"/>
          <p:nvPr/>
        </p:nvSpPr>
        <p:spPr>
          <a:xfrm>
            <a:off x="9819014" y="153440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LOGIN_001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E7C70-07F4-4559-A5A4-702F3DC313D7}"/>
              </a:ext>
            </a:extLst>
          </p:cNvPr>
          <p:cNvSpPr txBox="1"/>
          <p:nvPr/>
        </p:nvSpPr>
        <p:spPr>
          <a:xfrm>
            <a:off x="9819014" y="1079363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REPW_002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불일치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REPW_003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조회 성공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REPW_004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4026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mtClean="0"/>
              <a:t>MAIN_1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159859" y="74413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6DD000E-5080-4F30-8403-9579BF054BF6}"/>
              </a:ext>
            </a:extLst>
          </p:cNvPr>
          <p:cNvSpPr/>
          <p:nvPr/>
        </p:nvSpPr>
        <p:spPr>
          <a:xfrm>
            <a:off x="4445008" y="22626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72BDABC-44CC-43A4-AEC1-5B5C9439628F}"/>
              </a:ext>
            </a:extLst>
          </p:cNvPr>
          <p:cNvSpPr/>
          <p:nvPr/>
        </p:nvSpPr>
        <p:spPr>
          <a:xfrm>
            <a:off x="4372178" y="391984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DD000E-5080-4F30-8403-9579BF054BF6}"/>
              </a:ext>
            </a:extLst>
          </p:cNvPr>
          <p:cNvSpPr/>
          <p:nvPr/>
        </p:nvSpPr>
        <p:spPr>
          <a:xfrm>
            <a:off x="4445007" y="312934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19014" y="200110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19014" y="15424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173560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E45260-0653-4781-844C-DA2C876A1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REPW_FALSE_1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17F145-D5E9-4D50-A459-21A1CA5F19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PW</a:t>
            </a:r>
            <a:r>
              <a:rPr lang="ko-KR" altLang="en-US" dirty="0" smtClean="0"/>
              <a:t>재발급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C86FE2-445C-41B0-B7E0-264F30F16E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EAE47C-917F-4C50-9355-264668F3C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REPW_002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738809-96A6-426E-98DC-2DF76B3FF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59" cy="596159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1F8AA24-6E70-421F-9714-EB27EBC3486D}"/>
              </a:ext>
            </a:extLst>
          </p:cNvPr>
          <p:cNvSpPr/>
          <p:nvPr/>
        </p:nvSpPr>
        <p:spPr>
          <a:xfrm>
            <a:off x="5153025" y="30434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BCE45-2A2F-4CBC-85F4-EE825C175CD9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AC47CD-AC7A-4A83-AD98-CADEEDA06269}"/>
              </a:ext>
            </a:extLst>
          </p:cNvPr>
          <p:cNvSpPr txBox="1"/>
          <p:nvPr/>
        </p:nvSpPr>
        <p:spPr>
          <a:xfrm>
            <a:off x="9819014" y="10793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REPW_001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56959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E98C8-524B-489D-96D9-F65DDAAECE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REPW_FALSE_2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59488B-3709-40ED-A30D-EC6F2A7D2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PW</a:t>
            </a:r>
            <a:r>
              <a:rPr lang="ko-KR" altLang="en-US" dirty="0" smtClean="0"/>
              <a:t>재발급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F687B3-0C2C-4559-886C-CE399C8ABD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E20F95-41DB-4432-9807-75FFAD54C8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REPW_003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947762-1F76-4C7C-9090-51C51E58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CDF4A0E-51BB-497F-A8B2-8A386B18C59A}"/>
              </a:ext>
            </a:extLst>
          </p:cNvPr>
          <p:cNvSpPr/>
          <p:nvPr/>
        </p:nvSpPr>
        <p:spPr>
          <a:xfrm>
            <a:off x="5014913" y="301913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ED7DF-EA62-4FC6-A9CA-650DCC9B944A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25D60-51DC-4297-87CF-3A8F589F081C}"/>
              </a:ext>
            </a:extLst>
          </p:cNvPr>
          <p:cNvSpPr txBox="1"/>
          <p:nvPr/>
        </p:nvSpPr>
        <p:spPr>
          <a:xfrm>
            <a:off x="9819014" y="10793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REPW_001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570723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CB5F25F-70BD-4C3A-9EC7-DC4E1C952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REPW_TRUE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E4215F-0EBA-439A-A35D-52981E5D1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&gt; PW</a:t>
            </a:r>
            <a:r>
              <a:rPr lang="ko-KR" altLang="en-US" dirty="0" smtClean="0"/>
              <a:t>재발급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64D044-9B45-4ABA-8A14-5F66F8B055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EE2128-785E-4F24-83EF-F9BE2C1D2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REPW_004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20640-67CE-47F7-94B8-28CEE88CA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34" y="623814"/>
            <a:ext cx="3577876" cy="596312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E400556-F32C-43B0-8BDF-B78CCF1D477E}"/>
              </a:ext>
            </a:extLst>
          </p:cNvPr>
          <p:cNvSpPr/>
          <p:nvPr/>
        </p:nvSpPr>
        <p:spPr>
          <a:xfrm>
            <a:off x="5014913" y="302722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D67BA-F3AA-4673-9576-227430C494AF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6A0DD-154C-4264-A878-C863AAB514F7}"/>
              </a:ext>
            </a:extLst>
          </p:cNvPr>
          <p:cNvSpPr txBox="1"/>
          <p:nvPr/>
        </p:nvSpPr>
        <p:spPr>
          <a:xfrm>
            <a:off x="9819014" y="107936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837784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USER_INFO_1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682429" y="429654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014912" y="80761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807669" y="587872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562740" y="587872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4996" y="2086803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203064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24996" y="254441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9819014" y="246747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</a:p>
        </p:txBody>
      </p:sp>
    </p:spTree>
    <p:extLst>
      <p:ext uri="{BB962C8B-B14F-4D97-AF65-F5344CB8AC3E}">
        <p14:creationId xmlns:p14="http://schemas.microsoft.com/office/powerpoint/2010/main" val="1558431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USER_REPW_MAIN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공란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 불일치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USRE_004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형식 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공란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암호와 불일치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006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909006" y="275905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909006" y="359930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823325" y="467419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248641" y="467419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24996" y="2086803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9524996" y="254933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819014" y="202524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성공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19014" y="248778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USER_001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865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USER_REPW_FALSE_1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USER_002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04404" y="39324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96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USER_REPW_FALSE_2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USER_004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4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USER_REPW_TRUE_1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USER_005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8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USER_REPW_FALSE_3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USER_006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41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USER_REPW_TRUE_2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 변경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USER_007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747165" y="388384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52800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MAIN_002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7953" y="938173"/>
            <a:ext cx="1048823" cy="138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E4AB4-A5B4-4C6E-A298-EF3C92228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42" y="725314"/>
            <a:ext cx="3387090" cy="56451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E46F478-102E-4CAA-BB48-74AEF2CD23A3}"/>
              </a:ext>
            </a:extLst>
          </p:cNvPr>
          <p:cNvSpPr/>
          <p:nvPr/>
        </p:nvSpPr>
        <p:spPr>
          <a:xfrm>
            <a:off x="5014913" y="37773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4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문제 풀기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USER_008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695200" y="543751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USER_009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219742" y="5455381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4999" y="16314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819014" y="155452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3076314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문제 풀기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USER_009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93416" y="449075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844096" y="5382553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4999" y="16314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819014" y="155452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574443" y="5359335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24998" y="209136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819014" y="201442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4997" y="255126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819014" y="24435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38" y="1531813"/>
            <a:ext cx="752580" cy="47631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536121" y="1631472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45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문제 풀기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USER_010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24999" y="16314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819014" y="155452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4998" y="209136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819014" y="201442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4997" y="255126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819014" y="24435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93416" y="449075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4844096" y="5382553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6574443" y="5359335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38" y="1531813"/>
            <a:ext cx="752580" cy="47631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536121" y="1631472"/>
            <a:ext cx="276225" cy="258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4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음성 채팅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910273" y="158287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43515" y="516629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4999" y="159915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819014" y="153849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3798596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USER_PLAY_5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음성 채팅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USER_012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910273" y="158287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10273" y="3827532"/>
            <a:ext cx="1909467" cy="582627"/>
          </a:xfrm>
          <a:prstGeom prst="wedgeRoundRectCallout">
            <a:avLst>
              <a:gd name="adj1" fmla="val -49637"/>
              <a:gd name="adj2" fmla="val 87500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안녕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543515" y="532913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0250" y="162343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819014" y="15496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626610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USER_INFO_2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478407" y="38162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904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USER_INFO_3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USER_016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478407" y="38162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988123" y="38162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4999" y="1639564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819014" y="156261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USER_001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04010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USER_INFO_4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USER_016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21" y="674279"/>
            <a:ext cx="3510033" cy="585005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5478407" y="387291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15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ADMIN_MAIN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ADMIN_001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ADMIN_002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715096-67F4-4C27-B775-EB2FCD55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55" y="633819"/>
            <a:ext cx="3510033" cy="5850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821261" y="223832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92DF079-BE8E-4259-AA5D-D71F58ED98C5}"/>
              </a:ext>
            </a:extLst>
          </p:cNvPr>
          <p:cNvSpPr/>
          <p:nvPr/>
        </p:nvSpPr>
        <p:spPr>
          <a:xfrm>
            <a:off x="3821260" y="305427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32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EAB9A19-AE5A-44C1-B024-1553BC0C5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5248B-FEDB-4649-9307-348CE403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문제 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D3BD1-C65E-47B7-8BD4-66C482962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관리자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EC527D-76C5-4F6A-91D8-E083B5F89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59" cy="596159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E79B1F5-F52D-42B5-A37F-1198B4D268B2}"/>
              </a:ext>
            </a:extLst>
          </p:cNvPr>
          <p:cNvSpPr/>
          <p:nvPr/>
        </p:nvSpPr>
        <p:spPr>
          <a:xfrm>
            <a:off x="5014913" y="445798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2B4E1-F0E6-44F8-BBA5-9D86B7523A72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74194-7179-487C-883D-CEFFF72A7BC1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ADMIN_001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9861349" y="349175"/>
            <a:ext cx="2178275" cy="206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ADMIN_002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79B1F5-F52D-42B5-A37F-1198B4D268B2}"/>
              </a:ext>
            </a:extLst>
          </p:cNvPr>
          <p:cNvSpPr/>
          <p:nvPr/>
        </p:nvSpPr>
        <p:spPr>
          <a:xfrm>
            <a:off x="5291138" y="22646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79B1F5-F52D-42B5-A37F-1198B4D268B2}"/>
              </a:ext>
            </a:extLst>
          </p:cNvPr>
          <p:cNvSpPr/>
          <p:nvPr/>
        </p:nvSpPr>
        <p:spPr>
          <a:xfrm>
            <a:off x="5291138" y="290296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E79B1F5-F52D-42B5-A37F-1198B4D268B2}"/>
              </a:ext>
            </a:extLst>
          </p:cNvPr>
          <p:cNvSpPr/>
          <p:nvPr/>
        </p:nvSpPr>
        <p:spPr>
          <a:xfrm>
            <a:off x="5291137" y="368047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2B4E1-F0E6-44F8-BBA5-9D86B7523A72}"/>
              </a:ext>
            </a:extLst>
          </p:cNvPr>
          <p:cNvSpPr txBox="1"/>
          <p:nvPr/>
        </p:nvSpPr>
        <p:spPr>
          <a:xfrm>
            <a:off x="9524999" y="169620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74194-7179-487C-883D-CEFFF72A7BC1}"/>
              </a:ext>
            </a:extLst>
          </p:cNvPr>
          <p:cNvSpPr txBox="1"/>
          <p:nvPr/>
        </p:nvSpPr>
        <p:spPr>
          <a:xfrm>
            <a:off x="9819014" y="150959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31549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AA7821-232C-4753-8D42-F84461776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LOGIN_FORM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4B6FB5-05A4-40A8-96F1-ACDB80A08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FB9221-9089-4391-A20E-753BE3F4A3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7DAFF3-8644-443E-AFC7-97A6BA2E5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LOGIN_001</a:t>
            </a:r>
            <a:endParaRPr lang="ko-KR" altLang="en-US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403A08F3-22A7-4ACF-AAC8-2C2F5E6852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56F16FC-9A42-4FA5-A63C-2296DFCD37CD}"/>
              </a:ext>
            </a:extLst>
          </p:cNvPr>
          <p:cNvSpPr/>
          <p:nvPr/>
        </p:nvSpPr>
        <p:spPr>
          <a:xfrm>
            <a:off x="4902720" y="291632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E6B115-F322-4BEA-B711-13CE6E0F901C}"/>
              </a:ext>
            </a:extLst>
          </p:cNvPr>
          <p:cNvSpPr/>
          <p:nvPr/>
        </p:nvSpPr>
        <p:spPr>
          <a:xfrm>
            <a:off x="4902719" y="33644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DDB09-B9A0-4173-A9C2-E2D76178AF9A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C1ACC-4AB9-4C40-B48D-A536932A2404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5013B-F35A-4097-952E-4F20103B40D8}"/>
              </a:ext>
            </a:extLst>
          </p:cNvPr>
          <p:cNvSpPr txBox="1"/>
          <p:nvPr/>
        </p:nvSpPr>
        <p:spPr>
          <a:xfrm>
            <a:off x="9525000" y="162255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15657-7BC1-4C3C-AC0B-0D817FF20938}"/>
              </a:ext>
            </a:extLst>
          </p:cNvPr>
          <p:cNvSpPr txBox="1"/>
          <p:nvPr/>
        </p:nvSpPr>
        <p:spPr>
          <a:xfrm>
            <a:off x="9819014" y="153481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공란일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949E19-57C4-408A-85C7-6D61E50E50E5}"/>
              </a:ext>
            </a:extLst>
          </p:cNvPr>
          <p:cNvSpPr/>
          <p:nvPr/>
        </p:nvSpPr>
        <p:spPr>
          <a:xfrm>
            <a:off x="4202116" y="449422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866E4-772F-4985-9370-18C917D95739}"/>
              </a:ext>
            </a:extLst>
          </p:cNvPr>
          <p:cNvSpPr txBox="1"/>
          <p:nvPr/>
        </p:nvSpPr>
        <p:spPr>
          <a:xfrm>
            <a:off x="9525000" y="207353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345B4-7007-4626-8A5B-06ABD6D90869}"/>
              </a:ext>
            </a:extLst>
          </p:cNvPr>
          <p:cNvSpPr txBox="1"/>
          <p:nvPr/>
        </p:nvSpPr>
        <p:spPr>
          <a:xfrm>
            <a:off x="9819014" y="198579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정보가 없는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6F27E-CB28-4FCE-8781-25A81DA55848}"/>
              </a:ext>
            </a:extLst>
          </p:cNvPr>
          <p:cNvSpPr txBox="1"/>
          <p:nvPr/>
        </p:nvSpPr>
        <p:spPr>
          <a:xfrm>
            <a:off x="9525000" y="254239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D5B62-DA25-4BF9-A93A-095FE4B89B1B}"/>
              </a:ext>
            </a:extLst>
          </p:cNvPr>
          <p:cNvSpPr txBox="1"/>
          <p:nvPr/>
        </p:nvSpPr>
        <p:spPr>
          <a:xfrm>
            <a:off x="9819014" y="2454658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성공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유저인 경우에는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관리자인 경우에는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LOGIN_006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C949E19-57C4-408A-85C7-6D61E50E50E5}"/>
              </a:ext>
            </a:extLst>
          </p:cNvPr>
          <p:cNvSpPr/>
          <p:nvPr/>
        </p:nvSpPr>
        <p:spPr>
          <a:xfrm>
            <a:off x="4202115" y="50916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C6F27E-CB28-4FCE-8781-25A81DA55848}"/>
              </a:ext>
            </a:extLst>
          </p:cNvPr>
          <p:cNvSpPr txBox="1"/>
          <p:nvPr/>
        </p:nvSpPr>
        <p:spPr>
          <a:xfrm>
            <a:off x="9524999" y="301125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C949E19-57C4-408A-85C7-6D61E50E50E5}"/>
              </a:ext>
            </a:extLst>
          </p:cNvPr>
          <p:cNvSpPr/>
          <p:nvPr/>
        </p:nvSpPr>
        <p:spPr>
          <a:xfrm>
            <a:off x="4784516" y="38455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5657-7BC1-4C3C-AC0B-0D817FF20938}"/>
              </a:ext>
            </a:extLst>
          </p:cNvPr>
          <p:cNvSpPr txBox="1"/>
          <p:nvPr/>
        </p:nvSpPr>
        <p:spPr>
          <a:xfrm>
            <a:off x="9819014" y="2903535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800" dirty="0" smtClean="0"/>
              <a:t>REPW_001</a:t>
            </a:r>
            <a:r>
              <a:rPr lang="ko-KR" altLang="en-US" sz="800" dirty="0" smtClean="0"/>
              <a:t>로 이동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1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9" cy="596159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28705" y="549881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014913" y="34665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6519946" y="257502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6519945" y="285125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6519944" y="31764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9" y="169620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8" y="2082343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54871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2013590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175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9" cy="596159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48674" y="38454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4409063" y="38454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9" y="169620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54871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010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8" cy="596159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48674" y="38454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48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ADMIN_006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5"/>
            <a:ext cx="3576958" cy="596159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48674" y="38454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27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ADMIN_007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6"/>
            <a:ext cx="3576958" cy="59615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093219" y="340850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공백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093218" y="410307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4147546" y="49258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772277" y="4945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9" y="16314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4998" y="209136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201442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55452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60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868284-46ED-4CB7-86E0-2C395CE65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ADMIN_MANAGE_7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8933-0CA7-4B52-8B29-2CD1E79C46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메인 </a:t>
            </a:r>
            <a:r>
              <a:rPr lang="en-US" altLang="ko-KR" dirty="0"/>
              <a:t>&gt;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E37AF0-07AC-4B3F-A06A-38AB65947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관리자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E02A2-A7E3-45A9-96EF-4A400A285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ADMIN_008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6E083-C660-4660-859D-3B8CB6E7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6"/>
            <a:ext cx="3576957" cy="59615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83FBCE3-A244-4C77-AD1E-8774D701D39A}"/>
              </a:ext>
            </a:extLst>
          </p:cNvPr>
          <p:cNvSpPr/>
          <p:nvPr/>
        </p:nvSpPr>
        <p:spPr>
          <a:xfrm>
            <a:off x="5014913" y="388593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FBF32-AC95-4150-81AA-587393130B8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CD08-63A6-4F75-81AD-FA58285B9600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66287" y="5251731"/>
            <a:ext cx="1319001" cy="768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0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10D904-D17D-4A5C-903C-09F902101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LOGIN_FALSE_1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B0B771-B14F-4427-9799-4893A8A6E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FB5A4C-5A87-4810-849B-DC3CEFDE1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7D591D-CB7F-4F9F-B803-FC50A82710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LOGIN_002</a:t>
            </a:r>
            <a:endParaRPr lang="ko-KR" altLang="en-US" dirty="0"/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3ED5F3B7-C1E0-4C23-A795-F4243A2E5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4D420F7-F267-4DAE-86A7-2120ED82D9DD}"/>
              </a:ext>
            </a:extLst>
          </p:cNvPr>
          <p:cNvSpPr/>
          <p:nvPr/>
        </p:nvSpPr>
        <p:spPr>
          <a:xfrm>
            <a:off x="4353305" y="386197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31929-8B80-42CC-959E-87FAA0A5B39A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15039-EFD5-49BA-BAA0-F75D11D2EB1D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14516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69D35B-84EB-45C3-9E94-1E639147E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LOGIN_FALSE_2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19362-4E87-4874-9228-D49C5B3DB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402E47-E299-4B46-9968-EC996AE15F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033553-2719-4279-8372-A6600F4DC9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LOGIN_003</a:t>
            </a:r>
            <a:endParaRPr lang="ko-KR" altLang="en-US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FC0D0B1-7462-4FEF-B500-5252217748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B16F57-7AEA-457F-81B8-978D4770DCF7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E1240-1CCC-40C7-9EDA-800A2581738C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98270C3-2C5C-451D-A757-BC1C01D24251}"/>
              </a:ext>
            </a:extLst>
          </p:cNvPr>
          <p:cNvSpPr/>
          <p:nvPr/>
        </p:nvSpPr>
        <p:spPr>
          <a:xfrm>
            <a:off x="4361397" y="386197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8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DE6CB3-097E-49AF-B37A-89586D324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LOGIN_FALSE_4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DE4D83-F4EE-4408-9DC2-9E5B98901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0D8AE0-E017-4340-931D-123CEEDA6B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C5F69-C5B6-4099-8827-CF67DF74A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LOGIN_004</a:t>
            </a:r>
            <a:endParaRPr lang="ko-KR" altLang="en-US" dirty="0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C2E38B2-6167-47F0-AF97-A1EB9E52B0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D78AE84-8629-4201-884F-7B2E084DACC6}"/>
              </a:ext>
            </a:extLst>
          </p:cNvPr>
          <p:cNvSpPr/>
          <p:nvPr/>
        </p:nvSpPr>
        <p:spPr>
          <a:xfrm>
            <a:off x="4320937" y="385388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9B7EB-5E68-4EC9-9655-5AEB797E8DF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4387E-41D0-4783-B5D8-66EA99B119DA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1375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DE6CB3-097E-49AF-B37A-89586D324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LOGIN_USER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DE4D83-F4EE-4408-9DC2-9E5B98901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0D8AE0-E017-4340-931D-123CEEDA6B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C5F69-C5B6-4099-8827-CF67DF74A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9B7EB-5E68-4EC9-9655-5AEB797E8DF3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4387E-41D0-4783-B5D8-66EA99B119DA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, USER_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C2AF2156-270E-4FFF-9CE4-6ADB1ADA8F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F18E87BF-8896-46D1-9F7D-EEB905BAFFE3}"/>
              </a:ext>
            </a:extLst>
          </p:cNvPr>
          <p:cNvSpPr/>
          <p:nvPr/>
        </p:nvSpPr>
        <p:spPr>
          <a:xfrm>
            <a:off x="4329029" y="383769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8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F4627-0A9C-4FE4-8064-24949E29A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LOGIN_ADMIN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78DE7-5E8C-4687-9990-A28D73810F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DE2ED-7497-4C9C-B97A-8B3AF088C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56353A-8D14-478A-8BF4-33BDCF3DE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LOGIN_006</a:t>
            </a:r>
            <a:endParaRPr lang="ko-KR" altLang="en-US" dirty="0"/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9D580815-A66E-4A3E-B61E-171E6213FD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623814"/>
            <a:ext cx="3576960" cy="5961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98A2FE-AAD5-4AFD-AB76-97CB0203DDCF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70E93-0FBE-40E7-96FF-0CF945DCDA2B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ADMIN_001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62C6621-855B-404E-BB36-353D4BAAABC1}"/>
              </a:ext>
            </a:extLst>
          </p:cNvPr>
          <p:cNvSpPr/>
          <p:nvPr/>
        </p:nvSpPr>
        <p:spPr>
          <a:xfrm>
            <a:off x="4312845" y="38619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 dirty="0" smtClean="0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29789</TotalTime>
  <Words>946</Words>
  <Application>Microsoft Office PowerPoint</Application>
  <PresentationFormat>와이드스크린</PresentationFormat>
  <Paragraphs>401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나눔고딕</vt:lpstr>
      <vt:lpstr>Arial</vt:lpstr>
      <vt:lpstr>나눔고딕 ExtraBold</vt:lpstr>
      <vt:lpstr>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윤영</dc:creator>
  <cp:lastModifiedBy>data03</cp:lastModifiedBy>
  <cp:revision>243</cp:revision>
  <dcterms:created xsi:type="dcterms:W3CDTF">2018-10-21T06:50:48Z</dcterms:created>
  <dcterms:modified xsi:type="dcterms:W3CDTF">2021-03-26T10:42:40Z</dcterms:modified>
</cp:coreProperties>
</file>